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59" r:id="rId8"/>
    <p:sldId id="258" r:id="rId9"/>
    <p:sldId id="257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g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239000" cy="5105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362200" y="228600"/>
            <a:ext cx="4191000" cy="92333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সবাই কে শুভেচ্ছা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600200"/>
            <a:ext cx="4648200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চলো সবাই বই পড়ি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352800"/>
            <a:ext cx="4648200" cy="175432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আমার বাংলা বইয়ের   ৩৭ পাতা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048000" y="152400"/>
            <a:ext cx="3429000" cy="762000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219200"/>
            <a:ext cx="6477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সবুজ দল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বাক্য তৈরি কর  সুন্দর,মজাদার,ভাপ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286000"/>
            <a:ext cx="58674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নীল দল   যুক্তবর্ণ দিয়ে নতুন শব্দ লিখ    ।বাষ্প ,বিখ্যাত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038600"/>
            <a:ext cx="56388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হলুদ দল   ১। ভাপা পিঠা বানাতে কী কী লাগে ?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33400"/>
            <a:ext cx="4114800" cy="110799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514600"/>
            <a:ext cx="62484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ভাপা পিঠা সম্পর্কে ২টি বাক্য লিখ 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57400" y="0"/>
            <a:ext cx="4572000" cy="2209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ownloads\images.jpgch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362200"/>
            <a:ext cx="57150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28600"/>
            <a:ext cx="4191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আমার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6172200" cy="3785652"/>
          </a:xfrm>
          <a:prstGeom prst="rect">
            <a:avLst/>
          </a:prstGeom>
          <a:solidFill>
            <a:srgbClr val="FFC00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মনিরা পারভীন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  এম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মেহেরপুর সদর, মেহেরপুর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8538" y="304800"/>
            <a:ext cx="4326827" cy="132343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286000"/>
            <a:ext cx="6324600" cy="2554545"/>
          </a:xfrm>
          <a:prstGeom prst="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২য়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দাদির হাতের মজার পিঠা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শীতের ...নাম পলা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blipFill>
                  <a:blip r:embed="rId2"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blipFill>
                <a:blip r:embed="rId2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524000"/>
            <a:ext cx="6781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প্রমিত উচ্চারনে পাঠ্যাংশটুকু পড়তে পারবে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667000"/>
            <a:ext cx="52578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ভাপা  পিঠা সম্বন্ধে  লিখতে 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2209800" y="3962400"/>
            <a:ext cx="51054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নতুন শব্দের অর্থ জানবে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286000" y="5334000"/>
            <a:ext cx="66294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যুক্তবর্ণ ভেঙ্গে নতুন শব্দ লিখতে পারবে  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blipFill>
                  <a:blip r:embed="rId2"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উপস্থাপনের ধাপ</a:t>
            </a:r>
            <a:endParaRPr lang="en-US" sz="5400" dirty="0">
              <a:blipFill>
                <a:blip r:embed="rId2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828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১.পাঠ সংশ্লিষ্ট ছবি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4384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 ভাপা পিঠার ছবি ও বর্ণনা 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9718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৩. শিশুদের সরব পাঠ ,নতুন শব্দের অর্থ জানা ও যুক্তবর্ণ ভেংগে দেখানো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1910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৪.  দলীয় কাজ ও মূল্যয়ান 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hqdefault.jpgpetha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85800"/>
            <a:ext cx="59436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pet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3657600" cy="3657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3" name="Picture 3" descr="C:\Users\User\Downloads\petha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4343400" cy="3581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914400" y="5638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এ ২টি ভাপা পিঠা ।ভাপা পিঠা বানাতে চালের গুড়া,কোরা নারকেল ও খেজুরের গুড় লাগে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600200" y="304800"/>
            <a:ext cx="5943600" cy="990600"/>
          </a:xfrm>
          <a:prstGeom prst="wave">
            <a:avLst>
              <a:gd name="adj1" fmla="val 5784"/>
              <a:gd name="adj2" fmla="val -500"/>
            </a:avLst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990600" y="2300646"/>
            <a:ext cx="2971800" cy="769441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উনুন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-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চুলা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990600" y="3276600"/>
            <a:ext cx="5105400" cy="769441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ভাপ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-  গরম পানির ধোয়া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990600" y="4343400"/>
            <a:ext cx="6248400" cy="769441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সিদ্ধ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– আগুনের তাপে রান্না করা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752600" y="228600"/>
            <a:ext cx="5943600" cy="1066800"/>
          </a:xfrm>
          <a:prstGeom prst="wave">
            <a:avLst>
              <a:gd name="adj1" fmla="val 12500"/>
              <a:gd name="adj2" fmla="val -10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যুক্তবর্ণগুলো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নিই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685800" y="1981200"/>
            <a:ext cx="4191000" cy="646331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বাষ্প -  ষ্প    ষ +প   পুষ্প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762000" y="3200400"/>
            <a:ext cx="4724400" cy="646331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উপস্থিত - স্থ   স + থ    সুস্থ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762000" y="4191000"/>
            <a:ext cx="4648200" cy="646331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অঞ্চল -  ঞ্চ   ঞ +চ   পঞ্চাশ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208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</cp:revision>
  <dcterms:created xsi:type="dcterms:W3CDTF">2006-08-16T00:00:00Z</dcterms:created>
  <dcterms:modified xsi:type="dcterms:W3CDTF">2015-02-15T03:31:42Z</dcterms:modified>
</cp:coreProperties>
</file>